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2663" y="214747"/>
            <a:ext cx="7083137" cy="1080654"/>
          </a:xfrm>
        </p:spPr>
        <p:txBody>
          <a:bodyPr>
            <a:prstTxWarp prst="textWave1">
              <a:avLst>
                <a:gd name="adj1" fmla="val 12500"/>
                <a:gd name="adj2" fmla="val -196"/>
              </a:avLst>
            </a:prstTxWarp>
            <a:normAutofit fontScale="90000"/>
          </a:bodyPr>
          <a:lstStyle/>
          <a:p>
            <a:r>
              <a:rPr lang="en-US" dirty="0" smtClean="0"/>
              <a:t>PHƯƠNG PHÁP SÁNG TẠO SCAMPER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209800"/>
            <a:ext cx="7924800" cy="4191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C:\Program Files (x86)\Microsoft Office\MEDIA\CAGCAT10\j014948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18" y="152400"/>
            <a:ext cx="11430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74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463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40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080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</Words>
  <Application>Microsoft Office PowerPoint</Application>
  <PresentationFormat>On-screen Show 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1</cp:revision>
  <dcterms:created xsi:type="dcterms:W3CDTF">2006-08-16T00:00:00Z</dcterms:created>
  <dcterms:modified xsi:type="dcterms:W3CDTF">2016-06-28T01:29:08Z</dcterms:modified>
</cp:coreProperties>
</file>